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D684-C6BB-4C60-AEC7-D2FF54DAFF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9153525" cy="235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90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990600" cy="10506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3132"/>
            <a:ext cx="2639380" cy="74916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" y="1371600"/>
            <a:ext cx="88392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Sina" pitchFamily="2" charset="-78"/>
              </a:rPr>
              <a:t>آذر</a:t>
            </a:r>
            <a:r>
              <a:rPr lang="fa-IR" baseline="0" dirty="0" smtClean="0">
                <a:cs typeface="B Sina" pitchFamily="2" charset="-78"/>
              </a:rPr>
              <a:t> ماه 1399                                     کنفرانس شبکه های هوشمند انرژی                                              </a:t>
            </a:r>
            <a:endParaRPr lang="en-US" dirty="0">
              <a:cs typeface="B Sin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8641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9144000" cy="4495800"/>
          </a:xfrm>
        </p:spPr>
        <p:txBody>
          <a:bodyPr>
            <a:noAutofit/>
          </a:bodyPr>
          <a:lstStyle/>
          <a:p>
            <a:pPr lvl="0" rtl="1">
              <a:spcAft>
                <a:spcPts val="2400"/>
              </a:spcAft>
            </a:pP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نویسندگان:</a:t>
            </a: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9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4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10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81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11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18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weave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</a:t>
            </a:r>
            <a:r>
              <a:rPr lang="fa-IR" altLang="en-US" sz="54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پاسخ</a:t>
            </a:r>
          </a:p>
          <a:p>
            <a:pPr marL="0" indent="0" algn="ctr">
              <a:buNone/>
            </a:pPr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6400800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12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19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solidFill>
                  <a:srgbClr val="C00000"/>
                </a:solidFill>
                <a:cs typeface="B Koodak" pitchFamily="2" charset="-78"/>
              </a:rPr>
              <a:t>فایل اسلایدها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5181600"/>
          </a:xfrm>
        </p:spPr>
        <p:txBody>
          <a:bodyPr>
            <a:normAutofit/>
          </a:bodyPr>
          <a:lstStyle/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</a:t>
            </a:r>
            <a:r>
              <a:rPr lang="fa-IR" altLang="en-US" sz="2000" dirty="0" smtClean="0">
                <a:cs typeface="B Koodak" pitchFamily="2" charset="-78"/>
              </a:rPr>
              <a:t>شود.</a:t>
            </a: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اسلایدها حداقل 10 و حداکثر 15 اسلاید باشد.</a:t>
            </a: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از فایل پاورپینت تهیه شده، یک ویدیو ارائه  10 دقیقه ای با توجه به دستورالعملی که در سایت کنفرانس اعلام خواهد شد تهیه گردد.</a:t>
            </a:r>
            <a:endParaRPr lang="en-US" altLang="en-US" sz="2000" dirty="0" smtClean="0">
              <a:cs typeface="B Koodak" pitchFamily="2" charset="-78"/>
            </a:endParaRPr>
          </a:p>
          <a:p>
            <a:pPr algn="r" rtl="1"/>
            <a:endParaRPr lang="fa-IR" altLang="en-US" sz="2000" dirty="0">
              <a:cs typeface="B Koodak" pitchFamily="2" charset="-78"/>
            </a:endParaRPr>
          </a:p>
          <a:p>
            <a:pPr algn="r" rtl="1"/>
            <a:endParaRPr lang="fa-IR" altLang="en-US" sz="2000" dirty="0" smtClean="0">
              <a:cs typeface="B Koodak" pitchFamily="2" charset="-78"/>
            </a:endParaRP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 فیلم ارائه مقاله حداكثر </a:t>
            </a:r>
            <a:r>
              <a:rPr lang="fa-IR" altLang="en-US" sz="2000" dirty="0">
                <a:cs typeface="B Koodak" pitchFamily="2" charset="-78"/>
              </a:rPr>
              <a:t>تا تاريخ </a:t>
            </a:r>
            <a:r>
              <a:rPr lang="fa-IR" altLang="en-US" sz="2000" dirty="0" smtClean="0">
                <a:cs typeface="B Koodak" pitchFamily="2" charset="-78"/>
              </a:rPr>
              <a:t>15 آذر 1399 در سامانه کنفرانس بارگذاری گردد.</a:t>
            </a:r>
            <a:endParaRPr lang="en-US" sz="2000" dirty="0">
              <a:cs typeface="B Koodak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1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78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620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fa-IR" altLang="en-US" sz="3600" b="1" dirty="0" smtClean="0">
                <a:solidFill>
                  <a:srgbClr val="C00000"/>
                </a:solidFill>
                <a:cs typeface="B Koodak" pitchFamily="2" charset="-78"/>
              </a:rPr>
              <a:t>طراحی اسلایدها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295400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عنوان مقاله در اسلايد صفحه اول</a:t>
            </a:r>
          </a:p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متن: خوانا و اندازه فونت مناسب (</a:t>
            </a:r>
            <a:r>
              <a:rPr lang="fa-IR" sz="2000" dirty="0" smtClean="0">
                <a:cs typeface="B Koodak" pitchFamily="2" charset="-78"/>
              </a:rPr>
              <a:t>فونت: </a:t>
            </a:r>
            <a:r>
              <a:rPr lang="en-US" sz="2000" dirty="0" smtClean="0">
                <a:cs typeface="B Koodak" pitchFamily="2" charset="-78"/>
              </a:rPr>
              <a:t>B </a:t>
            </a:r>
            <a:r>
              <a:rPr lang="en-US" sz="2000" dirty="0" err="1" smtClean="0">
                <a:cs typeface="B Koodak" pitchFamily="2" charset="-78"/>
              </a:rPr>
              <a:t>Koodak</a:t>
            </a:r>
            <a:r>
              <a:rPr lang="en-US" sz="2000" dirty="0" smtClean="0">
                <a:cs typeface="B Koodak" pitchFamily="2" charset="-78"/>
              </a:rPr>
              <a:t> </a:t>
            </a:r>
            <a:r>
              <a:rPr lang="en-US" sz="2000" dirty="0" smtClean="0">
                <a:cs typeface="B Koodak" pitchFamily="2" charset="-78"/>
              </a:rPr>
              <a:t>20</a:t>
            </a:r>
            <a:r>
              <a:rPr lang="fa-IR" sz="2000" dirty="0" smtClean="0">
                <a:cs typeface="B Koodak" pitchFamily="2" charset="-78"/>
              </a:rPr>
              <a:t>)</a:t>
            </a:r>
            <a:endParaRPr lang="fa-IR" altLang="en-US" sz="2000" dirty="0" smtClean="0">
              <a:cs typeface="B Koodak" pitchFamily="2" charset="-78"/>
            </a:endParaRPr>
          </a:p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شكل ها و نمودارها: واضح و در ابعاد مناسب</a:t>
            </a:r>
          </a:p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جداول: مرتب و داراي سر ستون و فونت خوانا</a:t>
            </a:r>
          </a:p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مدت زمان ارائه: حداكثر 10 دقيقه</a:t>
            </a:r>
          </a:p>
          <a:p>
            <a:pPr eaLnBrk="1" hangingPunct="1"/>
            <a:r>
              <a:rPr lang="fa-IR" altLang="en-US" sz="2000" dirty="0" smtClean="0">
                <a:cs typeface="B Koodak" pitchFamily="2" charset="-78"/>
              </a:rPr>
              <a:t>مدت زمان پرسش و پاسخ: 5 دقيقه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2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2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fa-IR" altLang="en-US" sz="3600" b="1" dirty="0" smtClean="0">
                <a:solidFill>
                  <a:srgbClr val="C00000"/>
                </a:solidFill>
                <a:cs typeface="B Koodak" pitchFamily="2" charset="-78"/>
              </a:rPr>
              <a:t>طراحی اسلایدها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478608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مدت زمان لازم برای ارائه کامل ویدیو ارائه تنها 10 دقیقه می باشد </a:t>
            </a:r>
            <a:r>
              <a:rPr lang="fa-IR" sz="2000" dirty="0" smtClean="0">
                <a:cs typeface="B Koodak" pitchFamily="2" charset="-78"/>
              </a:rPr>
              <a:t>از پژوهشگران محترم تقاضا می گردد مدت زمان لازم برای ارائه را اکیدا رعایت نمایند.</a:t>
            </a:r>
          </a:p>
          <a:p>
            <a:pPr algn="just">
              <a:spcAft>
                <a:spcPts val="600"/>
              </a:spcAft>
            </a:pPr>
            <a:r>
              <a:rPr lang="fa-IR" sz="2000" dirty="0" smtClean="0">
                <a:cs typeface="B Koodak" pitchFamily="2" charset="-78"/>
              </a:rPr>
              <a:t>کل اسلاید ها از شروع ارائه تا پایان آن </a:t>
            </a:r>
            <a:r>
              <a:rPr lang="fa-IR" sz="2000" b="1" dirty="0" smtClean="0">
                <a:solidFill>
                  <a:srgbClr val="0070C0"/>
                </a:solidFill>
                <a:cs typeface="B Koodak" pitchFamily="2" charset="-78"/>
              </a:rPr>
              <a:t>حداکثر 15 اسلاید </a:t>
            </a:r>
            <a:r>
              <a:rPr lang="fa-IR" sz="2000" dirty="0" smtClean="0">
                <a:cs typeface="B Koodak" pitchFamily="2" charset="-78"/>
              </a:rPr>
              <a:t>خواهد بود.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fa-IR" sz="2000" dirty="0" smtClean="0">
              <a:cs typeface="B Koodak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3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97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fa-IR" altLang="en-US" sz="3600" b="1" dirty="0" smtClean="0">
                <a:solidFill>
                  <a:srgbClr val="C00000"/>
                </a:solidFill>
                <a:cs typeface="B Koodak" pitchFamily="2" charset="-78"/>
              </a:rPr>
              <a:t>اسلايد شامل چه مواردي نباشد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478608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algn="just">
              <a:spcAft>
                <a:spcPts val="600"/>
              </a:spcAft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algn="just">
              <a:spcAft>
                <a:spcPts val="600"/>
              </a:spcAft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  <a:endParaRPr lang="fa-IR" sz="2000" b="1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4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32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5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77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6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31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7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13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8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25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267</TotalTime>
  <Words>224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عنوان مقاله:   ارائه دهنده:  نویسندگان:  </vt:lpstr>
      <vt:lpstr>فایل اسلایدها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System</dc:creator>
  <cp:lastModifiedBy>Novin System</cp:lastModifiedBy>
  <cp:revision>17</cp:revision>
  <dcterms:created xsi:type="dcterms:W3CDTF">2020-11-22T15:00:30Z</dcterms:created>
  <dcterms:modified xsi:type="dcterms:W3CDTF">2020-11-23T08:59:30Z</dcterms:modified>
</cp:coreProperties>
</file>