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9D684-C6BB-4C60-AEC7-D2FF54DAFF25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17206"/>
            <a:ext cx="9136626" cy="2426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490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0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69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2" y="1371600"/>
            <a:ext cx="8839200" cy="493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0" y="6488668"/>
            <a:ext cx="9144000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December 2020                             10</a:t>
            </a:r>
            <a:r>
              <a:rPr lang="en-US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Smart Grid Conference    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0"/>
            <a:ext cx="3352800" cy="1125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641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119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51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995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14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77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85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4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41598-3A1A-4DC4-9836-F4F4DB609A32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E655F-7B28-488C-A690-85A0534DA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414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981200"/>
            <a:ext cx="9144000" cy="4495800"/>
          </a:xfrm>
        </p:spPr>
        <p:txBody>
          <a:bodyPr>
            <a:noAutofit/>
          </a:bodyPr>
          <a:lstStyle/>
          <a:p>
            <a:pPr lvl="0">
              <a:spcAft>
                <a:spcPts val="2400"/>
              </a:spcAft>
            </a:pP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Title:</a:t>
            </a:r>
            <a:b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Presented by:</a:t>
            </a:r>
            <a:b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>Authors: </a:t>
            </a:r>
            <a: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en-US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B Titr" pitchFamily="2" charset="-78"/>
              </a:rPr>
            </a:br>
            <a:endParaRPr lang="en-US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4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8436163" y="6381428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8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8443912" y="6456336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11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8443912" y="6442129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83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weave">
          <a:fgClr>
            <a:schemeClr val="tx2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en-US" sz="5400" b="1" dirty="0" smtClean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Questions? </a:t>
            </a:r>
            <a:endParaRPr lang="fa-IR" altLang="en-US" sz="5400" b="1" dirty="0" smtClean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pPr marL="0" indent="0" algn="ctr">
              <a:buNone/>
            </a:pPr>
            <a:endParaRPr lang="fa-IR" sz="54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Thank you for your attention!</a:t>
            </a:r>
            <a:endParaRPr lang="en-US" sz="2800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443912" y="6400800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96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txBody>
          <a:bodyPr>
            <a:noAutofit/>
          </a:bodyPr>
          <a:lstStyle/>
          <a:p>
            <a:pPr algn="l" rtl="1"/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839200" cy="5181600"/>
          </a:xfrm>
        </p:spPr>
        <p:txBody>
          <a:bodyPr>
            <a:normAutofit/>
          </a:bodyPr>
          <a:lstStyle/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Create the file using PowerPoint software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your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presentation should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contain a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maximum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15 slides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minimum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10 slides.</a:t>
            </a:r>
            <a:endParaRPr lang="en-US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According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to the instructions that will be announced on the conference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site, export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your presentation to a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10-minute video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format, from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prepared PowerPoint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fa-IR" alt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December is the deadline for uploading the 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video 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PowerPoint presentation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on the conference site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8443912" y="6440838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784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52400" y="152400"/>
            <a:ext cx="8839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  <a:endParaRPr lang="fa-IR" alt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52400" y="1295400"/>
            <a:ext cx="8763000" cy="4693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Title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of your paper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In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first slide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presentation</a:t>
            </a:r>
          </a:p>
          <a:p>
            <a:pPr algn="l" rtl="0" eaLnBrk="1" hangingPunct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Text: Good readability and appropriate font size (Font: Times New Roman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20)</a:t>
            </a:r>
          </a:p>
          <a:p>
            <a:pPr algn="l" rtl="0" eaLnBrk="1" hangingPunct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Figures and diagrams: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Sufficiently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clear, an appropriate size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resolution</a:t>
            </a:r>
          </a:p>
          <a:p>
            <a:pPr algn="l" rtl="0" eaLnBrk="1" hangingPunct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Tables: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Readability, with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Column Headings and legible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fonts</a:t>
            </a:r>
          </a:p>
          <a:p>
            <a:pPr algn="l" rtl="0"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Presentation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duration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Maximum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10 minutes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Question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and answer time: 5 minutes</a:t>
            </a:r>
            <a:endParaRPr lang="fa-IR" alt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443912" y="6456336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4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algn="l" rtl="0" eaLnBrk="1" hangingPunct="1"/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Slides Design:</a:t>
            </a:r>
            <a:endParaRPr lang="fa-IR" alt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52400" y="1478608"/>
            <a:ext cx="8763000" cy="4693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spcAft>
                <a:spcPts val="600"/>
              </a:spcAft>
              <a:buNone/>
            </a:pP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time required to complete the presentation video is only 10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minutes</a:t>
            </a:r>
          </a:p>
          <a:p>
            <a:pPr algn="just" rtl="0">
              <a:spcAft>
                <a:spcPts val="600"/>
              </a:spcAf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submitting authors are requested to strictly observe the time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your presentation video.</a:t>
            </a:r>
          </a:p>
          <a:p>
            <a:pPr algn="just" rtl="0">
              <a:spcAft>
                <a:spcPts val="600"/>
              </a:spcAf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total number of slides from the beginning to the end will be a maximum of 15 slides.</a:t>
            </a:r>
            <a:endParaRPr lang="fa-I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443912" y="6480875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70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en-US" alt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en-US" alt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not mention these </a:t>
            </a:r>
            <a:r>
              <a:rPr lang="en-US" alt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topics:</a:t>
            </a:r>
            <a:endParaRPr lang="fa-IR" altLang="en-US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52400" y="1478608"/>
            <a:ext cx="8763000" cy="4693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0"/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advertisement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 favor of companies and organizations in the form of text or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photos</a:t>
            </a:r>
          </a:p>
          <a:p>
            <a:pPr algn="just" rtl="0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Thanks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and appreciation to individuals, companies, and </a:t>
            </a:r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organizations</a:t>
            </a:r>
          </a:p>
          <a:p>
            <a:pPr algn="just" rtl="0"/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Any 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content unrelated to the article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8443912" y="6425339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cs typeface="+mj-cs"/>
              </a:rPr>
              <a:t>4</a:t>
            </a:r>
            <a:endParaRPr lang="en-US" sz="2000" dirty="0">
              <a:solidFill>
                <a:schemeClr val="tx1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327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8420665" y="6404675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76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8443912" y="6404675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19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8443912" y="6442129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34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8443912" y="6411133"/>
            <a:ext cx="700088" cy="453325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52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289</TotalTime>
  <Words>241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Title:  Presented by:  Authors:  </vt:lpstr>
      <vt:lpstr>Slides Design: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Novin System</dc:creator>
  <cp:lastModifiedBy>Novin System</cp:lastModifiedBy>
  <cp:revision>26</cp:revision>
  <dcterms:created xsi:type="dcterms:W3CDTF">2020-11-22T15:00:30Z</dcterms:created>
  <dcterms:modified xsi:type="dcterms:W3CDTF">2020-11-23T09:00:25Z</dcterms:modified>
</cp:coreProperties>
</file>